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680"/>
    <a:srgbClr val="36A664"/>
    <a:srgbClr val="FF00FF"/>
    <a:srgbClr val="FEA51A"/>
    <a:srgbClr val="F257FF"/>
    <a:srgbClr val="401C91"/>
    <a:srgbClr val="6A7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9" autoAdjust="0"/>
    <p:restoredTop sz="94660"/>
  </p:normalViewPr>
  <p:slideViewPr>
    <p:cSldViewPr snapToGrid="0" snapToObjects="1">
      <p:cViewPr>
        <p:scale>
          <a:sx n="170" d="100"/>
          <a:sy n="170" d="100"/>
        </p:scale>
        <p:origin x="-3376" y="-5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emf"/><Relationship Id="rId5" Type="http://schemas.openxmlformats.org/officeDocument/2006/relationships/image" Target="../media/image7.emf"/><Relationship Id="rId6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66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6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62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age YMHD Fram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553200" y="60513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©</a:t>
            </a:r>
            <a:r>
              <a:rPr lang="en-US" dirty="0" smtClean="0"/>
              <a:t>stem4</a:t>
            </a:r>
            <a:endParaRPr lang="en-US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57200" y="60513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34B7F259-9A44-1049-9422-51210406EA8F}" type="slidenum">
              <a:rPr lang="en-US" smtClean="0">
                <a:solidFill>
                  <a:srgbClr val="6A7883"/>
                </a:solidFill>
              </a:rPr>
              <a:pPr/>
              <a:t>‹#›</a:t>
            </a:fld>
            <a:endParaRPr lang="en-US" dirty="0">
              <a:solidFill>
                <a:srgbClr val="6A7883"/>
              </a:solidFill>
            </a:endParaRP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821267" y="60513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dirty="0" smtClean="0"/>
              <a:t>y</a:t>
            </a:r>
            <a:r>
              <a:rPr lang="en-GB" dirty="0" err="1" smtClean="0"/>
              <a:t>outhmentalhealthday.co.uk</a:t>
            </a:r>
            <a:r>
              <a:rPr lang="en-GB" dirty="0" smtClean="0"/>
              <a:t> - 2022</a:t>
            </a:r>
            <a:endParaRPr lang="en-US" dirty="0"/>
          </a:p>
        </p:txBody>
      </p:sp>
      <p:pic>
        <p:nvPicPr>
          <p:cNvPr id="4" name="Picture 3" descr="Stem4-RGB-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950" y="5944753"/>
            <a:ext cx="1054100" cy="55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7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01C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1300" y="304800"/>
            <a:ext cx="8648700" cy="6235700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553200" y="60513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FFFFFF"/>
                </a:solidFill>
              </a:rPr>
              <a:t>©</a:t>
            </a:r>
            <a:r>
              <a:rPr lang="en-US" dirty="0" smtClean="0">
                <a:solidFill>
                  <a:srgbClr val="FFFFFF"/>
                </a:solidFill>
              </a:rPr>
              <a:t>stem4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457200" y="60513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34B7F259-9A44-1049-9422-51210406EA8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21267" y="60513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dirty="0" smtClean="0">
                <a:solidFill>
                  <a:srgbClr val="FFFFFF"/>
                </a:solidFill>
              </a:rPr>
              <a:t>y</a:t>
            </a:r>
            <a:r>
              <a:rPr lang="en-GB" dirty="0" err="1" smtClean="0">
                <a:solidFill>
                  <a:srgbClr val="FFFFFF"/>
                </a:solidFill>
              </a:rPr>
              <a:t>outhmentalhealthday.co.uk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5" name="Picture 14" descr="Stem4-Whiteou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484" y="5855184"/>
            <a:ext cx="1523032" cy="761516"/>
          </a:xfrm>
          <a:prstGeom prst="rect">
            <a:avLst/>
          </a:prstGeom>
        </p:spPr>
      </p:pic>
      <p:pic>
        <p:nvPicPr>
          <p:cNvPr id="19" name="Picture 18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5200" y="2374900"/>
            <a:ext cx="7213600" cy="635000"/>
          </a:xfrm>
          <a:prstGeom prst="rect">
            <a:avLst/>
          </a:prstGeom>
        </p:spPr>
      </p:pic>
      <p:pic>
        <p:nvPicPr>
          <p:cNvPr id="20" name="Picture 19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65200" y="2838450"/>
            <a:ext cx="7213600" cy="800100"/>
          </a:xfrm>
          <a:prstGeom prst="rect">
            <a:avLst/>
          </a:prstGeom>
        </p:spPr>
      </p:pic>
      <p:pic>
        <p:nvPicPr>
          <p:cNvPr id="21" name="Picture 20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5200" y="3371850"/>
            <a:ext cx="7213600" cy="63500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349250" y="4067373"/>
            <a:ext cx="843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Varela Round"/>
                <a:cs typeface="Varela Round"/>
              </a:rPr>
              <a:t>stem4.org.uk</a:t>
            </a:r>
            <a:endParaRPr lang="en-US" sz="1400" dirty="0">
              <a:solidFill>
                <a:schemeClr val="bg1"/>
              </a:solidFill>
              <a:latin typeface="Varela Round"/>
              <a:cs typeface="Varela Round"/>
            </a:endParaRPr>
          </a:p>
        </p:txBody>
      </p:sp>
    </p:spTree>
    <p:extLst>
      <p:ext uri="{BB962C8B-B14F-4D97-AF65-F5344CB8AC3E}">
        <p14:creationId xmlns:p14="http://schemas.microsoft.com/office/powerpoint/2010/main" val="2847507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63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2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407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17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5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BA7BF7-C5D7-024B-B423-ECCDA7CC8D9E}" type="datetimeFigureOut">
              <a:rPr lang="en-US" smtClean="0"/>
              <a:t>10/08/22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7F259-9A44-1049-9422-51210406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2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ont Cover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00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emf"/><Relationship Id="rId5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790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 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53" y="1244582"/>
            <a:ext cx="7527006" cy="4716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067" y="659650"/>
            <a:ext cx="8415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Things you can do to build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meaningful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relationships </a:t>
            </a:r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in your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community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</p:spTree>
    <p:extLst>
      <p:ext uri="{BB962C8B-B14F-4D97-AF65-F5344CB8AC3E}">
        <p14:creationId xmlns:p14="http://schemas.microsoft.com/office/powerpoint/2010/main" val="1866780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4067" y="675900"/>
            <a:ext cx="8415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Meaningful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relationships </a:t>
            </a:r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depend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on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both talking and listening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0" y="3143250"/>
            <a:ext cx="5905500" cy="2400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183718" y="1786297"/>
            <a:ext cx="1786768" cy="15779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686741" y="1764034"/>
            <a:ext cx="1993209" cy="165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72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600" y="658966"/>
            <a:ext cx="8162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Dr. Krause’s Tips for Listening 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pic>
        <p:nvPicPr>
          <p:cNvPr id="2" name="Picture 1" descr="Page 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1339850"/>
            <a:ext cx="7876032" cy="439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89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20849"/>
            <a:ext cx="3891096" cy="44376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3867" y="1352145"/>
            <a:ext cx="2995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A7883"/>
                </a:solidFill>
                <a:latin typeface="Varela Round"/>
                <a:cs typeface="Varela Round"/>
              </a:rPr>
              <a:t>Local signposts</a:t>
            </a:r>
          </a:p>
          <a:p>
            <a:pPr>
              <a:lnSpc>
                <a:spcPct val="50000"/>
              </a:lnSpc>
            </a:pPr>
            <a:endParaRPr lang="en-US" sz="1600" dirty="0" smtClean="0">
              <a:solidFill>
                <a:srgbClr val="6A7883"/>
              </a:solidFill>
              <a:latin typeface="Varela Round"/>
              <a:cs typeface="Varela Round"/>
            </a:endParaRPr>
          </a:p>
          <a:p>
            <a:r>
              <a:rPr lang="en-US" sz="1200" dirty="0">
                <a:solidFill>
                  <a:srgbClr val="6A7883"/>
                </a:solidFill>
                <a:latin typeface="Varela Round"/>
                <a:cs typeface="Varela Round"/>
              </a:rPr>
              <a:t>Think of your own, starting with family, friends, and school. Who else could you connect with locally? Keep this information to hand!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0166" y="1352145"/>
            <a:ext cx="3531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A7883"/>
                </a:solidFill>
                <a:latin typeface="Varela Round"/>
                <a:cs typeface="Varela Round"/>
              </a:rPr>
              <a:t>National signposts</a:t>
            </a:r>
            <a:endParaRPr lang="en-US" sz="1600" dirty="0">
              <a:solidFill>
                <a:srgbClr val="6A7883"/>
              </a:solidFill>
              <a:latin typeface="Varela Round"/>
              <a:cs typeface="Varela Roun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0166" y="521148"/>
            <a:ext cx="7734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How can you connect meaningfully about your mental health?</a:t>
            </a:r>
          </a:p>
        </p:txBody>
      </p:sp>
      <p:sp>
        <p:nvSpPr>
          <p:cNvPr id="3" name="Rectangle 2"/>
          <p:cNvSpPr/>
          <p:nvPr/>
        </p:nvSpPr>
        <p:spPr>
          <a:xfrm>
            <a:off x="1174750" y="1993900"/>
            <a:ext cx="1416050" cy="5585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tem4-RGB-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17" y="1830688"/>
            <a:ext cx="1579034" cy="83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53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5403255"/>
            <a:ext cx="3492500" cy="533400"/>
          </a:xfrm>
          <a:prstGeom prst="rect">
            <a:avLst/>
          </a:prstGeom>
        </p:spPr>
      </p:pic>
      <p:pic>
        <p:nvPicPr>
          <p:cNvPr id="5" name="Picture 4" descr="stem4-YMHD-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016" y="1052830"/>
            <a:ext cx="3482884" cy="38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17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9159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em4-YMHD-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448" y="382572"/>
            <a:ext cx="5100020" cy="566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55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2600" y="606851"/>
            <a:ext cx="8162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YMHD was founded by London-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based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teenage </a:t>
            </a:r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mental health charity</a:t>
            </a:r>
          </a:p>
        </p:txBody>
      </p:sp>
      <p:pic>
        <p:nvPicPr>
          <p:cNvPr id="4" name="Picture 3" descr="Stem4-RGB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348" y="939800"/>
            <a:ext cx="6543304" cy="3450922"/>
          </a:xfrm>
          <a:prstGeom prst="rect">
            <a:avLst/>
          </a:prstGeom>
        </p:spPr>
      </p:pic>
      <p:pic>
        <p:nvPicPr>
          <p:cNvPr id="5" name="Picture 4" descr="Stem4 + Characte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977972"/>
            <a:ext cx="3038856" cy="1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08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PPS x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67" y="2156239"/>
            <a:ext cx="8336280" cy="19994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00" y="660047"/>
            <a:ext cx="8162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stem4’s free apps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2500" y="3886266"/>
            <a:ext cx="1739900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aseline="30000" dirty="0" err="1" smtClean="0">
                <a:solidFill>
                  <a:srgbClr val="401C91"/>
                </a:solidFill>
                <a:latin typeface="Varela Round"/>
                <a:cs typeface="Varela Round"/>
              </a:rPr>
              <a:t>calmharm.co.uk</a:t>
            </a:r>
            <a:endParaRPr lang="pl-PL" sz="1600" baseline="300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1300" y="3886266"/>
            <a:ext cx="1739900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aseline="30000" dirty="0" err="1" smtClean="0">
                <a:solidFill>
                  <a:srgbClr val="401C91"/>
                </a:solidFill>
                <a:latin typeface="Varela Round"/>
                <a:cs typeface="Varela Round"/>
              </a:rPr>
              <a:t>clearfear.co.uk</a:t>
            </a:r>
            <a:endParaRPr lang="en-US" sz="1600" baseline="300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3886266"/>
            <a:ext cx="1739900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600" baseline="30000" dirty="0" smtClean="0">
                <a:solidFill>
                  <a:srgbClr val="401C91"/>
                </a:solidFill>
                <a:latin typeface="Varela Round"/>
                <a:cs typeface="Varela Round"/>
              </a:rPr>
              <a:t>movemood.co.uk</a:t>
            </a:r>
            <a:endParaRPr lang="sk-SK" sz="1600" baseline="300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5100" y="3886266"/>
            <a:ext cx="1739900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aseline="30000" dirty="0" err="1" smtClean="0">
                <a:solidFill>
                  <a:srgbClr val="401C91"/>
                </a:solidFill>
                <a:latin typeface="Varela Round"/>
                <a:cs typeface="Varela Round"/>
              </a:rPr>
              <a:t>combinedminds.co.uk</a:t>
            </a:r>
            <a:endParaRPr lang="pl-PL" sz="1600" baseline="300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</p:spTree>
    <p:extLst>
      <p:ext uri="{BB962C8B-B14F-4D97-AF65-F5344CB8AC3E}">
        <p14:creationId xmlns:p14="http://schemas.microsoft.com/office/powerpoint/2010/main" val="3476810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em4 overview mont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22" y="1856258"/>
            <a:ext cx="8193356" cy="35026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41700" y="5207560"/>
            <a:ext cx="2292350" cy="497840"/>
          </a:xfrm>
          <a:prstGeom prst="rect">
            <a:avLst/>
          </a:prstGeom>
          <a:solidFill>
            <a:srgbClr val="401C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82600" y="5226610"/>
            <a:ext cx="8162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Varela Round"/>
                <a:cs typeface="Varela Round"/>
              </a:rPr>
              <a:t>stem4.org.uk</a:t>
            </a:r>
            <a:endParaRPr lang="en-US" sz="2000" dirty="0">
              <a:solidFill>
                <a:schemeClr val="bg1"/>
              </a:solidFill>
              <a:latin typeface="Varela Round"/>
              <a:cs typeface="Varela Roun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600" y="655930"/>
            <a:ext cx="816254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You might know stem4 through their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website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and </a:t>
            </a:r>
            <a:r>
              <a:rPr lang="en-US" sz="2400" dirty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free resources, conferences, or Head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Ed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(</a:t>
            </a:r>
            <a:r>
              <a:rPr lang="en-US" sz="2400" dirty="0">
                <a:solidFill>
                  <a:srgbClr val="401C91"/>
                </a:solidFill>
                <a:latin typeface="Varela Round"/>
                <a:ea typeface="Varela Round"/>
                <a:cs typeface="Varela Round"/>
                <a:sym typeface="Varela Round"/>
              </a:rPr>
              <a:t>stem4’s mental health literacy resource)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</p:spTree>
    <p:extLst>
      <p:ext uri="{BB962C8B-B14F-4D97-AF65-F5344CB8AC3E}">
        <p14:creationId xmlns:p14="http://schemas.microsoft.com/office/powerpoint/2010/main" val="2911717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2600" y="662280"/>
            <a:ext cx="8162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stem4’s biggest focus is to highlight the mental </a:t>
            </a: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health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and </a:t>
            </a:r>
            <a:r>
              <a:rPr lang="en-US" sz="2400" dirty="0">
                <a:solidFill>
                  <a:srgbClr val="401C91"/>
                </a:solidFill>
                <a:latin typeface="Varela Round"/>
                <a:cs typeface="Varela Round"/>
              </a:rPr>
              <a:t>wellbeing needs of Young People</a:t>
            </a:r>
          </a:p>
        </p:txBody>
      </p:sp>
      <p:pic>
        <p:nvPicPr>
          <p:cNvPr id="2" name="Picture 1" descr="Page 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1765300"/>
            <a:ext cx="7967472" cy="383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53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nnec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317" y="2238587"/>
            <a:ext cx="4523662" cy="26006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4521021"/>
            <a:ext cx="5295900" cy="13081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2600" y="5025985"/>
            <a:ext cx="8162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Varela Round"/>
                <a:cs typeface="Varela Round"/>
              </a:rPr>
              <a:t>Think for a moment about what makes</a:t>
            </a:r>
            <a:br>
              <a:rPr lang="en-US" sz="2000" dirty="0" smtClean="0">
                <a:solidFill>
                  <a:schemeClr val="bg1"/>
                </a:solidFill>
                <a:latin typeface="Varela Round"/>
                <a:cs typeface="Varela Round"/>
              </a:rPr>
            </a:br>
            <a:r>
              <a:rPr lang="en-US" sz="2000" dirty="0" smtClean="0">
                <a:solidFill>
                  <a:schemeClr val="bg1"/>
                </a:solidFill>
                <a:latin typeface="Varela Round"/>
                <a:cs typeface="Varela Round"/>
              </a:rPr>
              <a:t>a connection meaningful to you.</a:t>
            </a:r>
            <a:endParaRPr lang="en-US" sz="2000" dirty="0">
              <a:solidFill>
                <a:schemeClr val="bg1"/>
              </a:solidFill>
              <a:latin typeface="Varela Round"/>
              <a:cs typeface="Varela Rou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600" y="683210"/>
            <a:ext cx="8162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What makes a meaningful connection?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282" y="1495349"/>
            <a:ext cx="1805278" cy="1492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283" y="1752092"/>
            <a:ext cx="180527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401C91"/>
              </a:buClr>
            </a:pPr>
            <a:r>
              <a:rPr lang="en-US" sz="1600" dirty="0" smtClean="0">
                <a:solidFill>
                  <a:schemeClr val="bg1"/>
                </a:solidFill>
                <a:latin typeface="Varela Round"/>
                <a:cs typeface="Varela Round"/>
              </a:rPr>
              <a:t>Make you feel</a:t>
            </a:r>
            <a:br>
              <a:rPr lang="en-US" sz="1600" dirty="0" smtClean="0">
                <a:solidFill>
                  <a:schemeClr val="bg1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chemeClr val="bg1"/>
                </a:solidFill>
                <a:latin typeface="Varela Round"/>
                <a:cs typeface="Varela Round"/>
              </a:rPr>
              <a:t>seen</a:t>
            </a:r>
            <a:r>
              <a:rPr lang="en-US" sz="1600" dirty="0">
                <a:solidFill>
                  <a:schemeClr val="bg1"/>
                </a:solidFill>
                <a:latin typeface="Varela Round"/>
                <a:cs typeface="Varela Round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Varela Round"/>
                <a:cs typeface="Varela Round"/>
              </a:rPr>
              <a:t>and heard</a:t>
            </a:r>
            <a:endParaRPr lang="en-US" sz="1600" dirty="0">
              <a:solidFill>
                <a:schemeClr val="bg1"/>
              </a:solidFill>
              <a:latin typeface="Varela Round"/>
              <a:cs typeface="Varela Roun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9808" y="1492405"/>
            <a:ext cx="1805278" cy="149236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79807" y="1651749"/>
            <a:ext cx="1805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401C91"/>
              </a:buClr>
            </a:pP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Supports you to</a:t>
            </a:r>
            <a:b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make positive</a:t>
            </a:r>
            <a:b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choices</a:t>
            </a:r>
          </a:p>
        </p:txBody>
      </p:sp>
    </p:spTree>
    <p:extLst>
      <p:ext uri="{BB962C8B-B14F-4D97-AF65-F5344CB8AC3E}">
        <p14:creationId xmlns:p14="http://schemas.microsoft.com/office/powerpoint/2010/main" val="2408144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ft our Moo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207393"/>
            <a:ext cx="4762500" cy="31304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650" y="4822770"/>
            <a:ext cx="2000250" cy="1050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900" y="1433910"/>
            <a:ext cx="1905000" cy="16485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7669" y="1516554"/>
            <a:ext cx="18932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Support us to</a:t>
            </a:r>
            <a:b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make</a:t>
            </a:r>
            <a:r>
              <a:rPr lang="en-US" sz="1600" dirty="0">
                <a:solidFill>
                  <a:srgbClr val="FFFFFF"/>
                </a:solidFill>
                <a:latin typeface="Varela Round"/>
                <a:cs typeface="Varela Round"/>
              </a:rPr>
              <a:t> </a:t>
            </a: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positive</a:t>
            </a:r>
            <a:b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changes and</a:t>
            </a:r>
            <a:b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be resilient</a:t>
            </a:r>
            <a:endParaRPr lang="en-US" sz="1600" dirty="0">
              <a:solidFill>
                <a:srgbClr val="FFFFFF"/>
              </a:solidFill>
              <a:latin typeface="Varela Round"/>
              <a:cs typeface="Varela Roun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70650" y="5190362"/>
            <a:ext cx="20002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Help us to feel</a:t>
            </a:r>
            <a:br>
              <a:rPr lang="en-GB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GB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we belong</a:t>
            </a:r>
            <a:endParaRPr lang="en-US" sz="1600" dirty="0">
              <a:solidFill>
                <a:srgbClr val="FFFFFF"/>
              </a:solidFill>
              <a:latin typeface="Varela Round"/>
              <a:cs typeface="Varela Roun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600" y="684218"/>
            <a:ext cx="8162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Why are meaningful</a:t>
            </a:r>
            <a:b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</a:br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connections important?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8225" y="1828481"/>
            <a:ext cx="1119080" cy="9251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98225" y="1871827"/>
            <a:ext cx="11190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Lift our</a:t>
            </a:r>
            <a:b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</a:br>
            <a:r>
              <a:rPr lang="en-US" sz="1600" dirty="0" smtClean="0">
                <a:solidFill>
                  <a:srgbClr val="FFFFFF"/>
                </a:solidFill>
                <a:latin typeface="Varela Round"/>
                <a:cs typeface="Varela Round"/>
              </a:rPr>
              <a:t>mood</a:t>
            </a:r>
            <a:endParaRPr lang="en-US" sz="1600" dirty="0">
              <a:solidFill>
                <a:srgbClr val="FFFFFF"/>
              </a:solidFill>
              <a:latin typeface="Varela Round"/>
              <a:cs typeface="Varela Round"/>
            </a:endParaRPr>
          </a:p>
        </p:txBody>
      </p:sp>
    </p:spTree>
    <p:extLst>
      <p:ext uri="{BB962C8B-B14F-4D97-AF65-F5344CB8AC3E}">
        <p14:creationId xmlns:p14="http://schemas.microsoft.com/office/powerpoint/2010/main" val="1835430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7067" y="682250"/>
            <a:ext cx="7272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01C91"/>
                </a:solidFill>
                <a:latin typeface="Varela Round"/>
                <a:cs typeface="Varela Round"/>
              </a:rPr>
              <a:t>8 tips to connect meaningfully with peers</a:t>
            </a:r>
            <a:endParaRPr lang="en-US" sz="2400" dirty="0">
              <a:solidFill>
                <a:srgbClr val="401C91"/>
              </a:solidFill>
              <a:latin typeface="Varela Round"/>
              <a:cs typeface="Varela Roun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7067" y="1393387"/>
            <a:ext cx="6239933" cy="4335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Talk to people you might enjoy the company of.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Keep a few topics to hand in case an awkward silence sets in.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solidFill>
                  <a:srgbClr val="6A7883"/>
                </a:solidFill>
                <a:latin typeface="Varela Round"/>
                <a:cs typeface="Varela Round"/>
              </a:rPr>
              <a:t>D</a:t>
            </a: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on’t try to ‘over impress’.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Go with the flow.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Be </a:t>
            </a:r>
            <a:r>
              <a:rPr lang="en-US" dirty="0">
                <a:solidFill>
                  <a:srgbClr val="6A7883"/>
                </a:solidFill>
                <a:latin typeface="Varela Round"/>
                <a:cs typeface="Varela Round"/>
              </a:rPr>
              <a:t>self-aware.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Try </a:t>
            </a:r>
            <a:r>
              <a:rPr lang="en-US" dirty="0">
                <a:solidFill>
                  <a:srgbClr val="6A7883"/>
                </a:solidFill>
                <a:latin typeface="Varela Round"/>
                <a:cs typeface="Varela Round"/>
              </a:rPr>
              <a:t>not to gossip.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Don’t </a:t>
            </a:r>
            <a:r>
              <a:rPr lang="en-US" dirty="0">
                <a:solidFill>
                  <a:srgbClr val="6A7883"/>
                </a:solidFill>
                <a:latin typeface="Varela Round"/>
                <a:cs typeface="Varela Round"/>
              </a:rPr>
              <a:t>just talk about yourself.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6A7883"/>
                </a:solidFill>
                <a:latin typeface="Varela Round"/>
                <a:cs typeface="Varela Round"/>
              </a:rPr>
              <a:t>Be </a:t>
            </a:r>
            <a:r>
              <a:rPr lang="en-US" dirty="0">
                <a:solidFill>
                  <a:srgbClr val="6A7883"/>
                </a:solidFill>
                <a:latin typeface="Varela Round"/>
                <a:cs typeface="Varela Round"/>
              </a:rPr>
              <a:t>authentic.</a:t>
            </a:r>
          </a:p>
          <a:p>
            <a:pPr marL="342900" indent="-342900">
              <a:lnSpc>
                <a:spcPct val="50000"/>
              </a:lnSpc>
              <a:buFont typeface="+mj-lt"/>
              <a:buAutoNum type="arabicPeriod"/>
            </a:pPr>
            <a:endParaRPr lang="en-US" dirty="0">
              <a:solidFill>
                <a:srgbClr val="6A7883"/>
              </a:solidFill>
              <a:latin typeface="Varela Round"/>
              <a:cs typeface="Varela Round"/>
            </a:endParaRPr>
          </a:p>
        </p:txBody>
      </p:sp>
    </p:spTree>
    <p:extLst>
      <p:ext uri="{BB962C8B-B14F-4D97-AF65-F5344CB8AC3E}">
        <p14:creationId xmlns:p14="http://schemas.microsoft.com/office/powerpoint/2010/main" val="3121225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190</Words>
  <Application>Microsoft Macintosh PowerPoint</Application>
  <PresentationFormat>On-screen Show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 x</dc:creator>
  <cp:lastModifiedBy>x x</cp:lastModifiedBy>
  <cp:revision>81</cp:revision>
  <dcterms:created xsi:type="dcterms:W3CDTF">2022-06-30T09:58:59Z</dcterms:created>
  <dcterms:modified xsi:type="dcterms:W3CDTF">2022-08-10T12:56:05Z</dcterms:modified>
</cp:coreProperties>
</file>